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Corbel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Corbel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Corbel-italic.fntdata"/><Relationship Id="rId14" Type="http://schemas.openxmlformats.org/officeDocument/2006/relationships/slide" Target="slides/slide9.xml"/><Relationship Id="rId36" Type="http://schemas.openxmlformats.org/officeDocument/2006/relationships/font" Target="fonts/Corbel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Corbel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1fb2903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1fb2903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1fb29039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1fb2903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1fb29039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1fb29039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1fb29039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1fb29039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fb2903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1fb2903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1fb2903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1fb2903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1fb2903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1fb2903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1fb29039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1fb29039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1fde342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1fde342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1fb29039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1fb29039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1fb29039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1fb2903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1fde342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1fde342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654fb53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654fb53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fb29039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1fb29039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Relationship Id="rId5" Type="http://schemas.openxmlformats.org/officeDocument/2006/relationships/slide" Target="/ppt/slides/sl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Relationship Id="rId4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Relationship Id="rId4" Type="http://schemas.openxmlformats.org/officeDocument/2006/relationships/image" Target="../media/image19.jp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xunit.net/" TargetMode="External"/><Relationship Id="rId4" Type="http://schemas.openxmlformats.org/officeDocument/2006/relationships/hyperlink" Target="https://github.com/moq/moq4" TargetMode="External"/><Relationship Id="rId5" Type="http://schemas.openxmlformats.org/officeDocument/2006/relationships/hyperlink" Target="https://github.com/moq/Moq.AutoMocker" TargetMode="External"/><Relationship Id="rId6" Type="http://schemas.openxmlformats.org/officeDocument/2006/relationships/hyperlink" Target="https://github.com/AutoFixture/AutoFixture" TargetMode="External"/><Relationship Id="rId7" Type="http://schemas.openxmlformats.org/officeDocument/2006/relationships/hyperlink" Target="https://marketplace.visualstudio.com/items?itemName=FortuneNgwenya.FineCodeCoverage2022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Relationship Id="rId4" Type="http://schemas.openxmlformats.org/officeDocument/2006/relationships/hyperlink" Target="http://drive.google.com/file/d/1CyS5vPkmc_YoLHM9ke2dqQlbVxHQk16R/view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jp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22225" y="1278750"/>
            <a:ext cx="5017500" cy="25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Restalks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Testar?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38" y="1149375"/>
            <a:ext cx="5246975" cy="34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Testar?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1297500" y="1307850"/>
            <a:ext cx="70389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Menos Erros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O software será finalizado com maior qualidade e poderá ser entregue ao cliente e ficar pronto para uso de acordo com as especificações iniciais.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600"/>
              <a:t>Satisfação do Cliente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Com produtos que apresentam menos problemas decorrentes de bugs difíceis de identificar,os contratantes ficarão felizes com a parceria que fizeram com a pessoa que desenvolveu ou com a empresa.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Testar?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1297500" y="963300"/>
            <a:ext cx="70389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Documentação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Podem ser usados como documentação do próprio sistema. Ou seja, assim como outros componentes da documentação, eles são úteis para ajudar a elucidar alguém que começa a trabalhar no programa,como um guia para entender como ele funciona.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600"/>
              <a:t>Redução de custos com testes manuais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Empregar testes automatizados em uma estratégia é uma boa abordagem,pois representa redução de custos com esforço manual.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600"/>
              <a:t>M</a:t>
            </a:r>
            <a:r>
              <a:rPr b="1" lang="pt-BR" sz="1600"/>
              <a:t>enos perda de tempo com escrita de testes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/>
              <a:t> O código só é escrito uma vez e é usado sempre que for necessário rastrear bugs,independentemente de alterações que ocorrerem.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Pirâmide de Testes</a:t>
            </a:r>
            <a:endParaRPr/>
          </a:p>
        </p:txBody>
      </p:sp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4176075" y="1265100"/>
            <a:ext cx="4832400" cy="261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De acordo com Mike Cohn "É importante ter mais testes de unidade do que testes de interface visual pois são menos custosos, fáceis de utilizar e de manutenção menos complicada."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A estrutura é feita de forma piramidal, onde os testes de unidade são a base dessa pirâmide e os de interfaces são o topo. O Teste de unidade é considerado </a:t>
            </a:r>
            <a:r>
              <a:rPr b="1" lang="pt-BR" sz="1600"/>
              <a:t>o Coelho, e o de Interface a Tartaruga</a:t>
            </a:r>
            <a:r>
              <a:rPr lang="pt-BR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Testar?</a:t>
            </a:r>
            <a:endParaRPr/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1297500" y="1567550"/>
            <a:ext cx="70389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Classes individuais 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 Métodos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Interfaces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Fluxos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1545750" y="3534375"/>
            <a:ext cx="605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É preciso planejar bem os testes unitários.</a:t>
            </a:r>
            <a:endParaRPr b="1" sz="16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</a:t>
            </a:r>
            <a:r>
              <a:rPr lang="pt-BR"/>
              <a:t>Testar?</a:t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575" y="1307850"/>
            <a:ext cx="2563350" cy="14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500" y="1388800"/>
            <a:ext cx="2563350" cy="14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2939825" y="3852275"/>
            <a:ext cx="29784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pt-BR" sz="2800"/>
              <a:t>REFACTOR</a:t>
            </a:r>
            <a:endParaRPr b="1" i="1"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31"/>
          <p:cNvCxnSpPr/>
          <p:nvPr/>
        </p:nvCxnSpPr>
        <p:spPr>
          <a:xfrm>
            <a:off x="3860850" y="2158113"/>
            <a:ext cx="1721400" cy="87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1"/>
          <p:cNvCxnSpPr>
            <a:endCxn id="321" idx="0"/>
          </p:cNvCxnSpPr>
          <p:nvPr/>
        </p:nvCxnSpPr>
        <p:spPr>
          <a:xfrm flipH="1">
            <a:off x="4429025" y="3017075"/>
            <a:ext cx="2309100" cy="8352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 no .NET</a:t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600" y="2118325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0" y="1361075"/>
            <a:ext cx="29527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 no .NET</a:t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63" y="1460250"/>
            <a:ext cx="32004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1460250"/>
            <a:ext cx="4939531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100" y="2917575"/>
            <a:ext cx="2073525" cy="20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 no .NET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488" y="2021313"/>
            <a:ext cx="63912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 no .NET - Exemplos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175" y="1244325"/>
            <a:ext cx="6477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/>
        </p:nvSpPr>
        <p:spPr>
          <a:xfrm>
            <a:off x="1184850" y="1494475"/>
            <a:ext cx="6774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Xunit  </a:t>
            </a: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https://xunit.net/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Moq </a:t>
            </a:r>
            <a:r>
              <a:rPr lang="pt-B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https://github.com/moq/moq4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AutoMock </a:t>
            </a:r>
            <a:r>
              <a:rPr lang="pt-B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5"/>
              </a:rPr>
              <a:t>https://github.com/moq/Moq.AutoMocker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AutoFixture  </a:t>
            </a:r>
            <a:r>
              <a:rPr lang="pt-B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https://github.com/AutoFixture/AutoFixture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Code Coverage  </a:t>
            </a:r>
            <a:r>
              <a:rPr lang="pt-BR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7"/>
              </a:rPr>
              <a:t>https://marketplace.visualstudio.com/items?itemName=FortuneNgwenya.FineCodeCoverage2022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3604950" y="41087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697" y="1344500"/>
            <a:ext cx="4994600" cy="25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 title="Y2Mate.is - Wiz Khalifa - See You Again ft. Charlie Puth [Official Video] Furious 7 Soundtrack-RgKAFK5djSk-48k-162531120687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550" y="3651550"/>
            <a:ext cx="341028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</a:t>
            </a:r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176" y="1307859"/>
            <a:ext cx="4825647" cy="3146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1294300" y="20646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Visão geral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Quanto custa um Bug?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Testar?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irâmide de Testes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Testar?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Testes de unidade no .NET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Thiago Dos Santos Chagas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799506" y="1664915"/>
            <a:ext cx="39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in/thiago-dos-santos-chagas-42412186/</a:t>
            </a:r>
            <a:endParaRPr/>
          </a:p>
        </p:txBody>
      </p:sp>
      <p:pic>
        <p:nvPicPr>
          <p:cNvPr descr="Resultado de imagem para linkedin"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68" y="1536687"/>
            <a:ext cx="558088" cy="558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53" name="Google Shape;2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67" y="2202463"/>
            <a:ext cx="667690" cy="667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54" name="Google Shape;25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80" y="2870153"/>
            <a:ext cx="618901" cy="61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802657" y="2351642"/>
            <a:ext cx="26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fb.com/thiago.chagas.148</a:t>
            </a:r>
            <a:endParaRPr/>
          </a:p>
        </p:txBody>
      </p:sp>
      <p:sp>
        <p:nvSpPr>
          <p:cNvPr id="256" name="Google Shape;256;p21"/>
          <p:cNvSpPr txBox="1"/>
          <p:nvPr/>
        </p:nvSpPr>
        <p:spPr>
          <a:xfrm>
            <a:off x="799493" y="2994937"/>
            <a:ext cx="34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instagram.com/thiagochagas1007</a:t>
            </a:r>
            <a:endParaRPr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956" y="1038875"/>
            <a:ext cx="353084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775" y="3638202"/>
            <a:ext cx="1678349" cy="139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40025" y="416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868800" y="1743675"/>
            <a:ext cx="7038900" cy="23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Testes de Unidade ou teste unitário é a fase de testes onde cada unidade do sistema é testada  individualmente. O objetivo é isolar cada parte do sistema para garantir que elas estejam funcionando conforme especificado.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11325" y="387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Quanto Custa um Bug?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4075500" y="1617000"/>
            <a:ext cx="4832400" cy="1909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Glenford Myers,</a:t>
            </a:r>
            <a:r>
              <a:rPr lang="pt-BR" sz="1600"/>
              <a:t> em seu livro “</a:t>
            </a:r>
            <a:r>
              <a:rPr b="1" i="1" lang="pt-BR" sz="1600"/>
              <a:t>The Art of Software Testing</a:t>
            </a:r>
            <a:r>
              <a:rPr lang="pt-BR" sz="1600"/>
              <a:t>”, lança a Teoria da </a:t>
            </a:r>
            <a:r>
              <a:rPr b="1" lang="pt-BR" sz="1600"/>
              <a:t>Regra de 10</a:t>
            </a:r>
            <a:r>
              <a:rPr lang="pt-BR" sz="1600"/>
              <a:t>.  Myers comenta que quanto mais cedo descobrimos e corrigimos o erro,menor é o custo para o projeto. O custo de correção de problemas cresce 10 vezes a cada etapa de avanço do projeto de software.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Myers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1358675"/>
            <a:ext cx="57721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Myers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2233600"/>
            <a:ext cx="577215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